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3BE4D-035C-4106-8471-31DA0583C11E}" v="1" dt="2023-05-19T08:15:3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nska, Weronika" userId="d4812751-5ad1-4e7a-b291-e72efde8a18b" providerId="ADAL" clId="{0473BE4D-035C-4106-8471-31DA0583C11E}"/>
    <pc:docChg chg="custSel modSld">
      <pc:chgData name="Rosinska, Weronika" userId="d4812751-5ad1-4e7a-b291-e72efde8a18b" providerId="ADAL" clId="{0473BE4D-035C-4106-8471-31DA0583C11E}" dt="2023-05-19T08:15:42.605" v="602" actId="207"/>
      <pc:docMkLst>
        <pc:docMk/>
      </pc:docMkLst>
      <pc:sldChg chg="modSp mod">
        <pc:chgData name="Rosinska, Weronika" userId="d4812751-5ad1-4e7a-b291-e72efde8a18b" providerId="ADAL" clId="{0473BE4D-035C-4106-8471-31DA0583C11E}" dt="2023-05-19T08:07:34.694" v="171" actId="20577"/>
        <pc:sldMkLst>
          <pc:docMk/>
          <pc:sldMk cId="864441316" sldId="276"/>
        </pc:sldMkLst>
        <pc:spChg chg="mod">
          <ac:chgData name="Rosinska, Weronika" userId="d4812751-5ad1-4e7a-b291-e72efde8a18b" providerId="ADAL" clId="{0473BE4D-035C-4106-8471-31DA0583C11E}" dt="2023-05-19T08:07:04.079" v="84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7:26.513" v="140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7:34.694" v="171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Rosinska, Weronika" userId="d4812751-5ad1-4e7a-b291-e72efde8a18b" providerId="ADAL" clId="{0473BE4D-035C-4106-8471-31DA0583C11E}" dt="2023-05-19T08:07:42.135" v="200" actId="20577"/>
        <pc:sldMkLst>
          <pc:docMk/>
          <pc:sldMk cId="1461818497" sldId="280"/>
        </pc:sldMkLst>
        <pc:spChg chg="mod">
          <ac:chgData name="Rosinska, Weronika" userId="d4812751-5ad1-4e7a-b291-e72efde8a18b" providerId="ADAL" clId="{0473BE4D-035C-4106-8471-31DA0583C11E}" dt="2023-05-19T08:07:42.135" v="200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0473BE4D-035C-4106-8471-31DA0583C11E}" dt="2023-05-19T08:09:16.356" v="573" actId="20577"/>
        <pc:sldMkLst>
          <pc:docMk/>
          <pc:sldMk cId="1890643045" sldId="285"/>
        </pc:sldMkLst>
        <pc:spChg chg="mod">
          <ac:chgData name="Rosinska, Weronika" userId="d4812751-5ad1-4e7a-b291-e72efde8a18b" providerId="ADAL" clId="{0473BE4D-035C-4106-8471-31DA0583C11E}" dt="2023-05-19T08:09:16.356" v="573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9:09.185" v="521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0473BE4D-035C-4106-8471-31DA0583C11E}" dt="2023-05-19T08:08:25.830" v="315" actId="20577"/>
        <pc:sldMkLst>
          <pc:docMk/>
          <pc:sldMk cId="89931997" sldId="286"/>
        </pc:sldMkLst>
        <pc:spChg chg="mod">
          <ac:chgData name="Rosinska, Weronika" userId="d4812751-5ad1-4e7a-b291-e72efde8a18b" providerId="ADAL" clId="{0473BE4D-035C-4106-8471-31DA0583C11E}" dt="2023-05-19T08:08:25.830" v="315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8:03.119" v="291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7:56.466" v="254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addSp modSp mod">
        <pc:chgData name="Rosinska, Weronika" userId="d4812751-5ad1-4e7a-b291-e72efde8a18b" providerId="ADAL" clId="{0473BE4D-035C-4106-8471-31DA0583C11E}" dt="2023-05-19T08:15:42.605" v="602" actId="207"/>
        <pc:sldMkLst>
          <pc:docMk/>
          <pc:sldMk cId="798858348" sldId="287"/>
        </pc:sldMkLst>
        <pc:spChg chg="mod">
          <ac:chgData name="Rosinska, Weronika" userId="d4812751-5ad1-4e7a-b291-e72efde8a18b" providerId="ADAL" clId="{0473BE4D-035C-4106-8471-31DA0583C11E}" dt="2023-05-19T08:06:55.791" v="60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6:50.564" v="49" actId="20577"/>
          <ac:spMkLst>
            <pc:docMk/>
            <pc:sldMk cId="798858348" sldId="287"/>
            <ac:spMk id="3" creationId="{00000000-0000-0000-0000-000000000000}"/>
          </ac:spMkLst>
        </pc:spChg>
        <pc:spChg chg="add mod">
          <ac:chgData name="Rosinska, Weronika" userId="d4812751-5ad1-4e7a-b291-e72efde8a18b" providerId="ADAL" clId="{0473BE4D-035C-4106-8471-31DA0583C11E}" dt="2023-05-19T08:15:42.605" v="602" actId="207"/>
          <ac:spMkLst>
            <pc:docMk/>
            <pc:sldMk cId="798858348" sldId="287"/>
            <ac:spMk id="4" creationId="{5C3ADC70-9B80-D024-5D18-FDC51E103AD5}"/>
          </ac:spMkLst>
        </pc:spChg>
      </pc:sldChg>
      <pc:sldChg chg="modSp mod">
        <pc:chgData name="Rosinska, Weronika" userId="d4812751-5ad1-4e7a-b291-e72efde8a18b" providerId="ADAL" clId="{0473BE4D-035C-4106-8471-31DA0583C11E}" dt="2023-05-19T08:08:49.797" v="423" actId="20577"/>
        <pc:sldMkLst>
          <pc:docMk/>
          <pc:sldMk cId="648169692" sldId="288"/>
        </pc:sldMkLst>
        <pc:spChg chg="mod">
          <ac:chgData name="Rosinska, Weronika" userId="d4812751-5ad1-4e7a-b291-e72efde8a18b" providerId="ADAL" clId="{0473BE4D-035C-4106-8471-31DA0583C11E}" dt="2023-05-19T08:08:32.137" v="324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8:49.797" v="423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Rosinska, Weronika" userId="d4812751-5ad1-4e7a-b291-e72efde8a18b" providerId="ADAL" clId="{0473BE4D-035C-4106-8471-31DA0583C11E}" dt="2023-05-19T08:08:41.386" v="374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2667000"/>
            <a:ext cx="5295900" cy="4191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37072"/>
              <a:gd name="adj2" fmla="val 4837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Krowach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Moja prezentacja jest o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2" cy="6856752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C3ADC70-9B80-D024-5D18-FDC51E103AD5}"/>
              </a:ext>
            </a:extLst>
          </p:cNvPr>
          <p:cNvSpPr txBox="1"/>
          <p:nvPr/>
        </p:nvSpPr>
        <p:spPr>
          <a:xfrm>
            <a:off x="257452" y="5965794"/>
            <a:ext cx="249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Twoje imię i nazwisko</a:t>
            </a:r>
          </a:p>
          <a:p>
            <a:r>
              <a:rPr lang="pl-PL" dirty="0">
                <a:solidFill>
                  <a:schemeClr val="bg1"/>
                </a:solidFill>
              </a:rPr>
              <a:t>Dział</a:t>
            </a:r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 czym będziesz mówił</a:t>
            </a:r>
            <a:r>
              <a:rPr lang="en-US" dirty="0"/>
              <a:t>….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52" y="2007300"/>
            <a:ext cx="3446942" cy="213291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opisem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</a:t>
            </a:r>
            <a:r>
              <a:rPr lang="en-US" dirty="0"/>
              <a:t>1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</a:t>
            </a:r>
            <a:r>
              <a:rPr lang="en-US" dirty="0"/>
              <a:t>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Koniec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Koniec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1195A0C-3B77-964F-AEB2-E4697DA4DD71}" vid="{622F8F98-379E-DF4C-B8D4-ABE99F6ED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de-heus_koe_powerpoint</Template>
  <TotalTime>54</TotalTime>
  <Words>53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Krowach</vt:lpstr>
      <vt:lpstr>Wprowadzenie</vt:lpstr>
      <vt:lpstr>Prezentacja programu PowerPoint</vt:lpstr>
      <vt:lpstr>Quiz</vt:lpstr>
      <vt:lpstr>Quiz</vt:lpstr>
      <vt:lpstr>Pytanie 1.</vt:lpstr>
      <vt:lpstr>Pytanie 1.</vt:lpstr>
      <vt:lpstr>Koniec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Spruitenburg, Petra</dc:creator>
  <cp:lastModifiedBy>Respondek-Dadela, Anna</cp:lastModifiedBy>
  <cp:revision>3</cp:revision>
  <dcterms:created xsi:type="dcterms:W3CDTF">2021-10-13T09:35:19Z</dcterms:created>
  <dcterms:modified xsi:type="dcterms:W3CDTF">2023-05-23T07:32:07Z</dcterms:modified>
</cp:coreProperties>
</file>