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/>
    <p:restoredTop sz="94574"/>
  </p:normalViewPr>
  <p:slideViewPr>
    <p:cSldViewPr snapToGrid="0" snapToObjects="1">
      <p:cViewPr varScale="1">
        <p:scale>
          <a:sx n="81" d="100"/>
          <a:sy n="81" d="100"/>
        </p:scale>
        <p:origin x="18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nska, Weronika" userId="d4812751-5ad1-4e7a-b291-e72efde8a18b" providerId="ADAL" clId="{62B67F14-E7D2-4BD3-AA2C-69C06187CBC6}"/>
    <pc:docChg chg="custSel modSld">
      <pc:chgData name="Rosinska, Weronika" userId="d4812751-5ad1-4e7a-b291-e72efde8a18b" providerId="ADAL" clId="{62B67F14-E7D2-4BD3-AA2C-69C06187CBC6}" dt="2023-05-19T08:15:13.839" v="565" actId="20577"/>
      <pc:docMkLst>
        <pc:docMk/>
      </pc:docMkLst>
      <pc:sldChg chg="modSp mod">
        <pc:chgData name="Rosinska, Weronika" userId="d4812751-5ad1-4e7a-b291-e72efde8a18b" providerId="ADAL" clId="{62B67F14-E7D2-4BD3-AA2C-69C06187CBC6}" dt="2023-05-19T08:10:46.818" v="228" actId="20577"/>
        <pc:sldMkLst>
          <pc:docMk/>
          <pc:sldMk cId="864441316" sldId="276"/>
        </pc:sldMkLst>
        <pc:spChg chg="mod">
          <ac:chgData name="Rosinska, Weronika" userId="d4812751-5ad1-4e7a-b291-e72efde8a18b" providerId="ADAL" clId="{62B67F14-E7D2-4BD3-AA2C-69C06187CBC6}" dt="2023-05-19T08:10:31.122" v="143" actId="20577"/>
          <ac:spMkLst>
            <pc:docMk/>
            <pc:sldMk cId="864441316" sldId="276"/>
            <ac:spMk id="2" creationId="{00000000-0000-0000-0000-000000000000}"/>
          </ac:spMkLst>
        </pc:spChg>
        <pc:spChg chg="mod">
          <ac:chgData name="Rosinska, Weronika" userId="d4812751-5ad1-4e7a-b291-e72efde8a18b" providerId="ADAL" clId="{62B67F14-E7D2-4BD3-AA2C-69C06187CBC6}" dt="2023-05-19T08:10:41.199" v="205" actId="5793"/>
          <ac:spMkLst>
            <pc:docMk/>
            <pc:sldMk cId="864441316" sldId="276"/>
            <ac:spMk id="3" creationId="{00000000-0000-0000-0000-000000000000}"/>
          </ac:spMkLst>
        </pc:spChg>
        <pc:spChg chg="mod">
          <ac:chgData name="Rosinska, Weronika" userId="d4812751-5ad1-4e7a-b291-e72efde8a18b" providerId="ADAL" clId="{62B67F14-E7D2-4BD3-AA2C-69C06187CBC6}" dt="2023-05-19T08:10:46.818" v="228" actId="20577"/>
          <ac:spMkLst>
            <pc:docMk/>
            <pc:sldMk cId="864441316" sldId="276"/>
            <ac:spMk id="5" creationId="{00000000-0000-0000-0000-000000000000}"/>
          </ac:spMkLst>
        </pc:spChg>
      </pc:sldChg>
      <pc:sldChg chg="modSp mod">
        <pc:chgData name="Rosinska, Weronika" userId="d4812751-5ad1-4e7a-b291-e72efde8a18b" providerId="ADAL" clId="{62B67F14-E7D2-4BD3-AA2C-69C06187CBC6}" dt="2023-05-19T08:10:54.775" v="257" actId="20577"/>
        <pc:sldMkLst>
          <pc:docMk/>
          <pc:sldMk cId="1461818497" sldId="280"/>
        </pc:sldMkLst>
        <pc:spChg chg="mod">
          <ac:chgData name="Rosinska, Weronika" userId="d4812751-5ad1-4e7a-b291-e72efde8a18b" providerId="ADAL" clId="{62B67F14-E7D2-4BD3-AA2C-69C06187CBC6}" dt="2023-05-19T08:10:54.775" v="257" actId="20577"/>
          <ac:spMkLst>
            <pc:docMk/>
            <pc:sldMk cId="1461818497" sldId="280"/>
            <ac:spMk id="3" creationId="{00000000-0000-0000-0000-000000000000}"/>
          </ac:spMkLst>
        </pc:spChg>
      </pc:sldChg>
      <pc:sldChg chg="modSp mod">
        <pc:chgData name="Rosinska, Weronika" userId="d4812751-5ad1-4e7a-b291-e72efde8a18b" providerId="ADAL" clId="{62B67F14-E7D2-4BD3-AA2C-69C06187CBC6}" dt="2023-05-19T08:11:57.947" v="557" actId="20577"/>
        <pc:sldMkLst>
          <pc:docMk/>
          <pc:sldMk cId="1890643045" sldId="285"/>
        </pc:sldMkLst>
        <pc:spChg chg="mod">
          <ac:chgData name="Rosinska, Weronika" userId="d4812751-5ad1-4e7a-b291-e72efde8a18b" providerId="ADAL" clId="{62B67F14-E7D2-4BD3-AA2C-69C06187CBC6}" dt="2023-05-19T08:11:52.806" v="542" actId="20577"/>
          <ac:spMkLst>
            <pc:docMk/>
            <pc:sldMk cId="1890643045" sldId="285"/>
            <ac:spMk id="2" creationId="{00000000-0000-0000-0000-000000000000}"/>
          </ac:spMkLst>
        </pc:spChg>
        <pc:spChg chg="mod">
          <ac:chgData name="Rosinska, Weronika" userId="d4812751-5ad1-4e7a-b291-e72efde8a18b" providerId="ADAL" clId="{62B67F14-E7D2-4BD3-AA2C-69C06187CBC6}" dt="2023-05-19T08:11:57.947" v="557" actId="20577"/>
          <ac:spMkLst>
            <pc:docMk/>
            <pc:sldMk cId="1890643045" sldId="285"/>
            <ac:spMk id="3" creationId="{00000000-0000-0000-0000-000000000000}"/>
          </ac:spMkLst>
        </pc:spChg>
      </pc:sldChg>
      <pc:sldChg chg="modSp mod">
        <pc:chgData name="Rosinska, Weronika" userId="d4812751-5ad1-4e7a-b291-e72efde8a18b" providerId="ADAL" clId="{62B67F14-E7D2-4BD3-AA2C-69C06187CBC6}" dt="2023-05-19T08:11:18.682" v="371" actId="20577"/>
        <pc:sldMkLst>
          <pc:docMk/>
          <pc:sldMk cId="89931997" sldId="286"/>
        </pc:sldMkLst>
        <pc:spChg chg="mod">
          <ac:chgData name="Rosinska, Weronika" userId="d4812751-5ad1-4e7a-b291-e72efde8a18b" providerId="ADAL" clId="{62B67F14-E7D2-4BD3-AA2C-69C06187CBC6}" dt="2023-05-19T08:11:03.638" v="278" actId="20577"/>
          <ac:spMkLst>
            <pc:docMk/>
            <pc:sldMk cId="89931997" sldId="286"/>
            <ac:spMk id="2" creationId="{00000000-0000-0000-0000-000000000000}"/>
          </ac:spMkLst>
        </pc:spChg>
        <pc:spChg chg="mod">
          <ac:chgData name="Rosinska, Weronika" userId="d4812751-5ad1-4e7a-b291-e72efde8a18b" providerId="ADAL" clId="{62B67F14-E7D2-4BD3-AA2C-69C06187CBC6}" dt="2023-05-19T08:11:18.682" v="371" actId="20577"/>
          <ac:spMkLst>
            <pc:docMk/>
            <pc:sldMk cId="89931997" sldId="286"/>
            <ac:spMk id="3" creationId="{00000000-0000-0000-0000-000000000000}"/>
          </ac:spMkLst>
        </pc:spChg>
        <pc:spChg chg="mod">
          <ac:chgData name="Rosinska, Weronika" userId="d4812751-5ad1-4e7a-b291-e72efde8a18b" providerId="ADAL" clId="{62B67F14-E7D2-4BD3-AA2C-69C06187CBC6}" dt="2023-05-19T08:11:10.471" v="328" actId="20577"/>
          <ac:spMkLst>
            <pc:docMk/>
            <pc:sldMk cId="89931997" sldId="286"/>
            <ac:spMk id="4" creationId="{00000000-0000-0000-0000-000000000000}"/>
          </ac:spMkLst>
        </pc:spChg>
      </pc:sldChg>
      <pc:sldChg chg="modSp mod">
        <pc:chgData name="Rosinska, Weronika" userId="d4812751-5ad1-4e7a-b291-e72efde8a18b" providerId="ADAL" clId="{62B67F14-E7D2-4BD3-AA2C-69C06187CBC6}" dt="2023-05-19T08:15:13.839" v="565" actId="20577"/>
        <pc:sldMkLst>
          <pc:docMk/>
          <pc:sldMk cId="798858348" sldId="287"/>
        </pc:sldMkLst>
        <pc:spChg chg="mod">
          <ac:chgData name="Rosinska, Weronika" userId="d4812751-5ad1-4e7a-b291-e72efde8a18b" providerId="ADAL" clId="{62B67F14-E7D2-4BD3-AA2C-69C06187CBC6}" dt="2023-05-19T08:10:10.801" v="87" actId="20577"/>
          <ac:spMkLst>
            <pc:docMk/>
            <pc:sldMk cId="798858348" sldId="287"/>
            <ac:spMk id="2" creationId="{00000000-0000-0000-0000-000000000000}"/>
          </ac:spMkLst>
        </pc:spChg>
        <pc:spChg chg="mod">
          <ac:chgData name="Rosinska, Weronika" userId="d4812751-5ad1-4e7a-b291-e72efde8a18b" providerId="ADAL" clId="{62B67F14-E7D2-4BD3-AA2C-69C06187CBC6}" dt="2023-05-19T08:10:03.323" v="61" actId="27636"/>
          <ac:spMkLst>
            <pc:docMk/>
            <pc:sldMk cId="798858348" sldId="287"/>
            <ac:spMk id="3" creationId="{00000000-0000-0000-0000-000000000000}"/>
          </ac:spMkLst>
        </pc:spChg>
        <pc:spChg chg="mod">
          <ac:chgData name="Rosinska, Weronika" userId="d4812751-5ad1-4e7a-b291-e72efde8a18b" providerId="ADAL" clId="{62B67F14-E7D2-4BD3-AA2C-69C06187CBC6}" dt="2023-05-19T08:10:14.985" v="93" actId="20577"/>
          <ac:spMkLst>
            <pc:docMk/>
            <pc:sldMk cId="798858348" sldId="287"/>
            <ac:spMk id="31" creationId="{00000000-0000-0000-0000-000000000000}"/>
          </ac:spMkLst>
        </pc:spChg>
        <pc:spChg chg="mod">
          <ac:chgData name="Rosinska, Weronika" userId="d4812751-5ad1-4e7a-b291-e72efde8a18b" providerId="ADAL" clId="{62B67F14-E7D2-4BD3-AA2C-69C06187CBC6}" dt="2023-05-19T08:15:13.839" v="565" actId="20577"/>
          <ac:spMkLst>
            <pc:docMk/>
            <pc:sldMk cId="798858348" sldId="287"/>
            <ac:spMk id="32" creationId="{00000000-0000-0000-0000-000000000000}"/>
          </ac:spMkLst>
        </pc:spChg>
      </pc:sldChg>
      <pc:sldChg chg="modSp mod">
        <pc:chgData name="Rosinska, Weronika" userId="d4812751-5ad1-4e7a-b291-e72efde8a18b" providerId="ADAL" clId="{62B67F14-E7D2-4BD3-AA2C-69C06187CBC6}" dt="2023-05-19T08:11:41.707" v="487" actId="20577"/>
        <pc:sldMkLst>
          <pc:docMk/>
          <pc:sldMk cId="648169692" sldId="288"/>
        </pc:sldMkLst>
        <pc:spChg chg="mod">
          <ac:chgData name="Rosinska, Weronika" userId="d4812751-5ad1-4e7a-b291-e72efde8a18b" providerId="ADAL" clId="{62B67F14-E7D2-4BD3-AA2C-69C06187CBC6}" dt="2023-05-19T08:11:25.708" v="386" actId="20577"/>
          <ac:spMkLst>
            <pc:docMk/>
            <pc:sldMk cId="648169692" sldId="288"/>
            <ac:spMk id="2" creationId="{00000000-0000-0000-0000-000000000000}"/>
          </ac:spMkLst>
        </pc:spChg>
        <pc:spChg chg="mod">
          <ac:chgData name="Rosinska, Weronika" userId="d4812751-5ad1-4e7a-b291-e72efde8a18b" providerId="ADAL" clId="{62B67F14-E7D2-4BD3-AA2C-69C06187CBC6}" dt="2023-05-19T08:11:41.707" v="487" actId="20577"/>
          <ac:spMkLst>
            <pc:docMk/>
            <pc:sldMk cId="648169692" sldId="288"/>
            <ac:spMk id="3" creationId="{00000000-0000-0000-0000-000000000000}"/>
          </ac:spMkLst>
        </pc:spChg>
        <pc:spChg chg="mod">
          <ac:chgData name="Rosinska, Weronika" userId="d4812751-5ad1-4e7a-b291-e72efde8a18b" providerId="ADAL" clId="{62B67F14-E7D2-4BD3-AA2C-69C06187CBC6}" dt="2023-05-19T08:11:33.433" v="438" actId="20577"/>
          <ac:spMkLst>
            <pc:docMk/>
            <pc:sldMk cId="648169692" sldId="28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" y="2775284"/>
            <a:ext cx="6936730" cy="4082716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6128760" y="1821437"/>
            <a:ext cx="2832536" cy="1897800"/>
          </a:xfrm>
          <a:prstGeom prst="wedgeEllipseCallout">
            <a:avLst>
              <a:gd name="adj1" fmla="val -13309"/>
              <a:gd name="adj2" fmla="val 6309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287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Świniach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pl-PL" dirty="0" err="1"/>
              <a:t>oja</a:t>
            </a:r>
            <a:r>
              <a:rPr lang="pl-PL" dirty="0"/>
              <a:t> prezentacja jest o</a:t>
            </a:r>
            <a:r>
              <a:rPr lang="en-US" dirty="0"/>
              <a:t>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Dział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pl-PL"/>
              <a:t>Twoje </a:t>
            </a:r>
            <a:r>
              <a:rPr lang="pl-PL" dirty="0"/>
              <a:t>i</a:t>
            </a:r>
            <a:r>
              <a:rPr lang="pl-PL"/>
              <a:t>mię </a:t>
            </a:r>
            <a:r>
              <a:rPr lang="pl-PL" dirty="0"/>
              <a:t>i nazwisko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>
          <a:xfrm>
            <a:off x="4592638" y="167"/>
            <a:ext cx="4551362" cy="6858000"/>
          </a:xfrm>
        </p:spPr>
      </p:pic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Wprowadzenie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 czym będziesz mówił…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Zdjęcie z opisem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Zdjęcie z opisem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 </a:t>
            </a:r>
            <a:r>
              <a:rPr lang="en-US" dirty="0"/>
              <a:t>1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Jaka jest odpowiedź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l-PL" dirty="0"/>
              <a:t>Napisz swoje pytanie tutaj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</a:t>
            </a:r>
            <a:r>
              <a:rPr lang="en-US" dirty="0"/>
              <a:t> 1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Jaka jest odpowiedź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l-PL" dirty="0"/>
              <a:t>Napisz swoje pytanie tutaj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Koniec prezentacji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Koniec!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DBE74A0-2358-4D4B-AC8B-CF652989117C}" vid="{64A7CB6C-030B-594D-BCD7-16E8158C35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deheus-varkens </Template>
  <TotalTime>3</TotalTime>
  <Words>54</Words>
  <Application>Microsoft Office PowerPoint</Application>
  <PresentationFormat>Pokaz na ekranie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Świniach</vt:lpstr>
      <vt:lpstr>Wprowadzenie</vt:lpstr>
      <vt:lpstr>Prezentacja programu PowerPoint</vt:lpstr>
      <vt:lpstr>Quiz</vt:lpstr>
      <vt:lpstr>Quiz</vt:lpstr>
      <vt:lpstr>Pytanie 1.</vt:lpstr>
      <vt:lpstr>Pytanie 1.</vt:lpstr>
      <vt:lpstr>Koniec prezentacji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varkens</dc:title>
  <dc:creator>Knevel, Nina</dc:creator>
  <cp:lastModifiedBy>Respondek-Dadela, Anna</cp:lastModifiedBy>
  <cp:revision>3</cp:revision>
  <dcterms:created xsi:type="dcterms:W3CDTF">2018-02-08T14:11:10Z</dcterms:created>
  <dcterms:modified xsi:type="dcterms:W3CDTF">2023-05-23T07:32:57Z</dcterms:modified>
</cp:coreProperties>
</file>